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2F9D17-4B8E-41B1-9711-A53D9E9A8D4A}" v="840" dt="2023-01-18T16:44:19.8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9743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849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521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14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1889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181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092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7420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1530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839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101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29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790" r:id="rId8"/>
    <p:sldLayoutId id="2147483791" r:id="rId9"/>
    <p:sldLayoutId id="2147483792" r:id="rId10"/>
    <p:sldLayoutId id="21474838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37B132-9C54-4236-8910-3340177AD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Rectangle">
            <a:extLst>
              <a:ext uri="{FF2B5EF4-FFF2-40B4-BE49-F238E27FC236}">
                <a16:creationId xmlns:a16="http://schemas.microsoft.com/office/drawing/2014/main" id="{D472C551-D440-40DF-9260-BDB9AC409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D28569-D247-59CA-547E-B5B7D63118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24862" r="4" b="86"/>
          <a:stretch/>
        </p:blipFill>
        <p:spPr>
          <a:xfrm>
            <a:off x="1" y="10"/>
            <a:ext cx="12183122" cy="685798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1366" y="915539"/>
            <a:ext cx="6347918" cy="2896891"/>
          </a:xfrm>
        </p:spPr>
        <p:txBody>
          <a:bodyPr anchor="b">
            <a:normAutofit/>
          </a:bodyPr>
          <a:lstStyle/>
          <a:p>
            <a:r>
              <a:rPr lang="ru-RU" sz="6600" dirty="0">
                <a:solidFill>
                  <a:srgbClr val="FFFFFF"/>
                </a:solidFill>
                <a:latin typeface="Univers"/>
              </a:rPr>
              <a:t>ИГРА ПЛАТФОРМЕР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449798" y="3544059"/>
            <a:ext cx="3633923" cy="2397488"/>
          </a:xfrm>
        </p:spPr>
        <p:txBody>
          <a:bodyPr anchor="ctr">
            <a:normAutofit/>
          </a:bodyPr>
          <a:lstStyle/>
          <a:p>
            <a:endParaRPr lang="ru-RU" sz="20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340" y="122578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7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34855" y="1685867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9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87962" y="2175690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297062-FD77-7F0A-C446-89F01A99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775" y="381935"/>
            <a:ext cx="4568877" cy="5974414"/>
          </a:xfrm>
        </p:spPr>
        <p:txBody>
          <a:bodyPr anchor="ctr">
            <a:normAutofit/>
          </a:bodyPr>
          <a:lstStyle/>
          <a:p>
            <a:r>
              <a:rPr lang="ru-RU" sz="7200" dirty="0">
                <a:solidFill>
                  <a:schemeClr val="bg1"/>
                </a:solidFill>
              </a:rPr>
              <a:t>Введение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061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bg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643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92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bg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E7F98A-93DF-5F8C-57F3-E22C883B9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543544"/>
            <a:ext cx="4986955" cy="3309140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ru-RU" dirty="0">
                <a:latin typeface="Univers"/>
              </a:rPr>
              <a:t>Программа представляет собой игру </a:t>
            </a:r>
            <a:r>
              <a:rPr lang="ru-RU" dirty="0" err="1">
                <a:latin typeface="Univers"/>
              </a:rPr>
              <a:t>платформер</a:t>
            </a:r>
            <a:r>
              <a:rPr lang="ru-RU" dirty="0">
                <a:latin typeface="Univers"/>
              </a:rPr>
              <a:t>, главной задачей которой является сражение с врагами и передвижение по платформам на карте.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85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5424D4-FB6D-9084-0D1D-9BC85C542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Возможности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58A127-D24A-5450-CDA7-67F82192F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0370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v"/>
            </a:pPr>
            <a:r>
              <a:rPr lang="ru-RU" dirty="0"/>
              <a:t>Выбор уровня</a:t>
            </a:r>
            <a:endParaRPr lang="ru-RU"/>
          </a:p>
          <a:p>
            <a:pPr>
              <a:buFont typeface="Wingdings" panose="020B0604020202020204" pitchFamily="34" charset="0"/>
              <a:buChar char="v"/>
            </a:pPr>
            <a:r>
              <a:rPr lang="ru-RU" dirty="0"/>
              <a:t>Продолжение игры с последнего пройденного уровня</a:t>
            </a:r>
          </a:p>
          <a:p>
            <a:pPr>
              <a:buFont typeface="Wingdings" panose="020B0604020202020204" pitchFamily="34" charset="0"/>
              <a:buChar char="v"/>
            </a:pPr>
            <a:r>
              <a:rPr lang="ru-RU" dirty="0"/>
              <a:t>Регулирование звука</a:t>
            </a:r>
          </a:p>
          <a:p>
            <a:pPr>
              <a:buFont typeface="Wingdings" panose="020B0604020202020204" pitchFamily="34" charset="0"/>
              <a:buChar char="v"/>
            </a:pPr>
            <a:r>
              <a:rPr lang="ru-RU" dirty="0"/>
              <a:t>В процессе игры пользователь сражается с врагами и собирает монеты</a:t>
            </a:r>
          </a:p>
        </p:txBody>
      </p:sp>
    </p:spTree>
    <p:extLst>
      <p:ext uri="{BB962C8B-B14F-4D97-AF65-F5344CB8AC3E}">
        <p14:creationId xmlns:p14="http://schemas.microsoft.com/office/powerpoint/2010/main" val="238213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BD9CB4-AF07-A634-5050-013DE21CA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Структура программы: Основные классы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F8FC3F-8A07-5807-BF8D-04733F0F6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v"/>
            </a:pPr>
            <a:r>
              <a:rPr lang="ru-RU" sz="3200" dirty="0"/>
              <a:t>Class </a:t>
            </a:r>
            <a:r>
              <a:rPr lang="ru-RU" sz="3200" dirty="0" err="1"/>
              <a:t>hero</a:t>
            </a:r>
            <a:r>
              <a:rPr lang="ru-RU" sz="3200" dirty="0"/>
              <a:t>  - класс героя</a:t>
            </a:r>
            <a:endParaRPr lang="ru-RU"/>
          </a:p>
          <a:p>
            <a:pPr>
              <a:buFont typeface="Wingdings" panose="020B0604020202020204" pitchFamily="34" charset="0"/>
              <a:buChar char="v"/>
            </a:pPr>
            <a:r>
              <a:rPr lang="ru-RU" sz="3200" dirty="0"/>
              <a:t>Class </a:t>
            </a:r>
            <a:r>
              <a:rPr lang="ru-RU" sz="3200" dirty="0" err="1"/>
              <a:t>level</a:t>
            </a:r>
            <a:r>
              <a:rPr lang="ru-RU" sz="3200" dirty="0"/>
              <a:t>  - класс уровня</a:t>
            </a:r>
          </a:p>
          <a:p>
            <a:pPr>
              <a:buFont typeface="Wingdings" panose="020B0604020202020204" pitchFamily="34" charset="0"/>
              <a:buChar char="v"/>
            </a:pPr>
            <a:r>
              <a:rPr lang="ru-RU" sz="3200" dirty="0"/>
              <a:t>Class </a:t>
            </a:r>
            <a:r>
              <a:rPr lang="ru-RU" sz="3200" dirty="0" err="1"/>
              <a:t>enemy</a:t>
            </a:r>
            <a:r>
              <a:rPr lang="ru-RU" sz="3200" dirty="0"/>
              <a:t> - класс врагов</a:t>
            </a:r>
          </a:p>
        </p:txBody>
      </p:sp>
    </p:spTree>
    <p:extLst>
      <p:ext uri="{BB962C8B-B14F-4D97-AF65-F5344CB8AC3E}">
        <p14:creationId xmlns:p14="http://schemas.microsoft.com/office/powerpoint/2010/main" val="3680247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6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Заголовок 1">
            <a:extLst>
              <a:ext uri="{FF2B5EF4-FFF2-40B4-BE49-F238E27FC236}">
                <a16:creationId xmlns:a16="http://schemas.microsoft.com/office/drawing/2014/main" id="{DE47140C-D95B-058F-0AAB-DCC88E355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9320" y="3672914"/>
            <a:ext cx="5151896" cy="3027343"/>
          </a:xfrm>
        </p:spPr>
        <p:txBody>
          <a:bodyPr anchor="b">
            <a:noAutofit/>
          </a:bodyPr>
          <a:lstStyle/>
          <a:p>
            <a:r>
              <a:rPr lang="ru-RU" sz="5400" dirty="0"/>
              <a:t>Внешний </a:t>
            </a:r>
            <a:r>
              <a:rPr lang="ru-RU" sz="5400" dirty="0" err="1"/>
              <a:t>вид:меню</a:t>
            </a:r>
            <a:r>
              <a:rPr lang="ru-RU" sz="5400" dirty="0"/>
              <a:t> и выбор уровня</a:t>
            </a:r>
          </a:p>
        </p:txBody>
      </p:sp>
      <p:sp>
        <p:nvSpPr>
          <p:cNvPr id="85" name="Rectangle 66">
            <a:extLst>
              <a:ext uri="{FF2B5EF4-FFF2-40B4-BE49-F238E27FC236}">
                <a16:creationId xmlns:a16="http://schemas.microsoft.com/office/drawing/2014/main" id="{B5ABDEAA-B248-4182-B67C-A925338E7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008" y="252743"/>
            <a:ext cx="4739619" cy="304261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5" descr="Изображение выглядит как текст, монитор, экран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29403D8A-AA5A-F668-C589-2E9CC1413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910" y="569788"/>
            <a:ext cx="4281815" cy="2408521"/>
          </a:xfrm>
          <a:prstGeom prst="rect">
            <a:avLst/>
          </a:prstGeom>
        </p:spPr>
      </p:pic>
      <p:sp>
        <p:nvSpPr>
          <p:cNvPr id="86" name="Rectangle 68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449" y="3548095"/>
            <a:ext cx="4739619" cy="304261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FF2BC590-1B0D-09D7-5A1D-D2D149803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51" y="3865140"/>
            <a:ext cx="4281815" cy="2408521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7" name="Content Placeholder 61">
            <a:extLst>
              <a:ext uri="{FF2B5EF4-FFF2-40B4-BE49-F238E27FC236}">
                <a16:creationId xmlns:a16="http://schemas.microsoft.com/office/drawing/2014/main" id="{18422DD7-D2CA-614A-5E91-8FCB40DA6FDE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5638982" y="5503422"/>
            <a:ext cx="92455" cy="852927"/>
          </a:xfrm>
        </p:spPr>
        <p:txBody>
          <a:bodyPr anchor="t">
            <a:normAutofit/>
          </a:bodyPr>
          <a:lstStyle/>
          <a:p>
            <a:endParaRPr lang="en-US" sz="1800"/>
          </a:p>
        </p:txBody>
      </p:sp>
      <p:cxnSp>
        <p:nvCxnSpPr>
          <p:cNvPr id="88" name="Straight Connector 70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213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18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AE99C6-1D99-C22A-0389-D31843BB6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1745" y="467271"/>
            <a:ext cx="3971643" cy="2052522"/>
          </a:xfrm>
        </p:spPr>
        <p:txBody>
          <a:bodyPr anchor="b">
            <a:normAutofit fontScale="90000"/>
          </a:bodyPr>
          <a:lstStyle/>
          <a:p>
            <a:r>
              <a:rPr lang="ru-RU" sz="4800" dirty="0"/>
              <a:t>Внешний вид:</a:t>
            </a:r>
            <a:br>
              <a:rPr lang="ru-RU" sz="4800" dirty="0"/>
            </a:br>
            <a:r>
              <a:rPr lang="ru-RU" sz="4800" dirty="0"/>
              <a:t>уровни</a:t>
            </a:r>
          </a:p>
        </p:txBody>
      </p:sp>
      <p:sp>
        <p:nvSpPr>
          <p:cNvPr id="64" name="Oval 20">
            <a:extLst>
              <a:ext uri="{FF2B5EF4-FFF2-40B4-BE49-F238E27FC236}">
                <a16:creationId xmlns:a16="http://schemas.microsoft.com/office/drawing/2014/main" id="{85D33C90-E0E9-4BCC-847B-53431DF7C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864" y="2251328"/>
            <a:ext cx="2404893" cy="2404893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5" name="Freeform: Shape 22">
            <a:extLst>
              <a:ext uri="{FF2B5EF4-FFF2-40B4-BE49-F238E27FC236}">
                <a16:creationId xmlns:a16="http://schemas.microsoft.com/office/drawing/2014/main" id="{0743BE1B-E693-47F5-A9BA-46D13E0C9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154502" cy="3640433"/>
          </a:xfrm>
          <a:custGeom>
            <a:avLst/>
            <a:gdLst>
              <a:gd name="connsiteX0" fmla="*/ 428655 w 4154502"/>
              <a:gd name="connsiteY0" fmla="*/ 0 h 3640433"/>
              <a:gd name="connsiteX1" fmla="*/ 3564192 w 4154502"/>
              <a:gd name="connsiteY1" fmla="*/ 0 h 3640433"/>
              <a:gd name="connsiteX2" fmla="*/ 3593704 w 4154502"/>
              <a:gd name="connsiteY2" fmla="*/ 30225 h 3640433"/>
              <a:gd name="connsiteX3" fmla="*/ 4154502 w 4154502"/>
              <a:gd name="connsiteY3" fmla="*/ 1481705 h 3640433"/>
              <a:gd name="connsiteX4" fmla="*/ 1995774 w 4154502"/>
              <a:gd name="connsiteY4" fmla="*/ 3640433 h 3640433"/>
              <a:gd name="connsiteX5" fmla="*/ 6690 w 4154502"/>
              <a:gd name="connsiteY5" fmla="*/ 2321980 h 3640433"/>
              <a:gd name="connsiteX6" fmla="*/ 0 w 4154502"/>
              <a:gd name="connsiteY6" fmla="*/ 2303703 h 3640433"/>
              <a:gd name="connsiteX7" fmla="*/ 0 w 4154502"/>
              <a:gd name="connsiteY7" fmla="*/ 659708 h 3640433"/>
              <a:gd name="connsiteX8" fmla="*/ 6690 w 4154502"/>
              <a:gd name="connsiteY8" fmla="*/ 641431 h 3640433"/>
              <a:gd name="connsiteX9" fmla="*/ 329995 w 4154502"/>
              <a:gd name="connsiteY9" fmla="*/ 108554 h 3640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54502" h="3640433">
                <a:moveTo>
                  <a:pt x="428655" y="0"/>
                </a:moveTo>
                <a:lnTo>
                  <a:pt x="3564192" y="0"/>
                </a:lnTo>
                <a:lnTo>
                  <a:pt x="3593704" y="30225"/>
                </a:lnTo>
                <a:cubicBezTo>
                  <a:pt x="3942138" y="413587"/>
                  <a:pt x="4154502" y="922846"/>
                  <a:pt x="4154502" y="1481705"/>
                </a:cubicBezTo>
                <a:cubicBezTo>
                  <a:pt x="4154502" y="2673938"/>
                  <a:pt x="3188007" y="3640433"/>
                  <a:pt x="1995774" y="3640433"/>
                </a:cubicBezTo>
                <a:cubicBezTo>
                  <a:pt x="1101599" y="3640433"/>
                  <a:pt x="334402" y="3096780"/>
                  <a:pt x="6690" y="2321980"/>
                </a:cubicBezTo>
                <a:lnTo>
                  <a:pt x="0" y="2303703"/>
                </a:lnTo>
                <a:lnTo>
                  <a:pt x="0" y="659708"/>
                </a:lnTo>
                <a:lnTo>
                  <a:pt x="6690" y="641431"/>
                </a:lnTo>
                <a:cubicBezTo>
                  <a:pt x="88618" y="447731"/>
                  <a:pt x="198014" y="268477"/>
                  <a:pt x="329995" y="108554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Рисунок 11" descr="Изображение выглядит как текст, небо, легкий, внешний&#10;&#10;Автоматически созданное описание">
            <a:extLst>
              <a:ext uri="{FF2B5EF4-FFF2-40B4-BE49-F238E27FC236}">
                <a16:creationId xmlns:a16="http://schemas.microsoft.com/office/drawing/2014/main" id="{DE54D021-B058-024C-9D02-F835869430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59" r="21631" b="2"/>
          <a:stretch/>
        </p:blipFill>
        <p:spPr>
          <a:xfrm>
            <a:off x="69408" y="10"/>
            <a:ext cx="4317456" cy="3640423"/>
          </a:xfrm>
          <a:custGeom>
            <a:avLst/>
            <a:gdLst/>
            <a:ahLst/>
            <a:cxnLst/>
            <a:rect l="l" t="t" r="r" b="b"/>
            <a:pathLst>
              <a:path w="4317456" h="3640433">
                <a:moveTo>
                  <a:pt x="590312" y="0"/>
                </a:moveTo>
                <a:lnTo>
                  <a:pt x="3727144" y="0"/>
                </a:lnTo>
                <a:lnTo>
                  <a:pt x="3756657" y="30226"/>
                </a:lnTo>
                <a:cubicBezTo>
                  <a:pt x="4105091" y="413588"/>
                  <a:pt x="4317456" y="922847"/>
                  <a:pt x="4317456" y="1481705"/>
                </a:cubicBezTo>
                <a:cubicBezTo>
                  <a:pt x="4317456" y="2673937"/>
                  <a:pt x="3350960" y="3640433"/>
                  <a:pt x="2158728" y="3640433"/>
                </a:cubicBezTo>
                <a:cubicBezTo>
                  <a:pt x="966497" y="3640433"/>
                  <a:pt x="0" y="2673937"/>
                  <a:pt x="0" y="1481705"/>
                </a:cubicBezTo>
                <a:cubicBezTo>
                  <a:pt x="0" y="922847"/>
                  <a:pt x="212365" y="413588"/>
                  <a:pt x="560799" y="30226"/>
                </a:cubicBezTo>
                <a:close/>
              </a:path>
            </a:pathLst>
          </a:custGeom>
        </p:spPr>
      </p:pic>
      <p:sp>
        <p:nvSpPr>
          <p:cNvPr id="66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2067" y="294578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21893" y="1295837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" name="Freeform: Shape 28">
            <a:extLst>
              <a:ext uri="{FF2B5EF4-FFF2-40B4-BE49-F238E27FC236}">
                <a16:creationId xmlns:a16="http://schemas.microsoft.com/office/drawing/2014/main" id="{D0F14822-B1F1-4730-A131-C3416A790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441" y="3942512"/>
            <a:ext cx="3238728" cy="2915488"/>
          </a:xfrm>
          <a:custGeom>
            <a:avLst/>
            <a:gdLst>
              <a:gd name="connsiteX0" fmla="*/ 1619364 w 3238728"/>
              <a:gd name="connsiteY0" fmla="*/ 0 h 2915488"/>
              <a:gd name="connsiteX1" fmla="*/ 3238728 w 3238728"/>
              <a:gd name="connsiteY1" fmla="*/ 1619364 h 2915488"/>
              <a:gd name="connsiteX2" fmla="*/ 2649430 w 3238728"/>
              <a:gd name="connsiteY2" fmla="*/ 2868944 h 2915488"/>
              <a:gd name="connsiteX3" fmla="*/ 2587188 w 3238728"/>
              <a:gd name="connsiteY3" fmla="*/ 2915488 h 2915488"/>
              <a:gd name="connsiteX4" fmla="*/ 651541 w 3238728"/>
              <a:gd name="connsiteY4" fmla="*/ 2915488 h 2915488"/>
              <a:gd name="connsiteX5" fmla="*/ 589298 w 3238728"/>
              <a:gd name="connsiteY5" fmla="*/ 2868944 h 2915488"/>
              <a:gd name="connsiteX6" fmla="*/ 0 w 3238728"/>
              <a:gd name="connsiteY6" fmla="*/ 1619364 h 2915488"/>
              <a:gd name="connsiteX7" fmla="*/ 1619364 w 3238728"/>
              <a:gd name="connsiteY7" fmla="*/ 0 h 291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38728" h="2915488">
                <a:moveTo>
                  <a:pt x="1619364" y="0"/>
                </a:moveTo>
                <a:cubicBezTo>
                  <a:pt x="2513714" y="0"/>
                  <a:pt x="3238728" y="725014"/>
                  <a:pt x="3238728" y="1619364"/>
                </a:cubicBezTo>
                <a:cubicBezTo>
                  <a:pt x="3238728" y="2122436"/>
                  <a:pt x="3009329" y="2571929"/>
                  <a:pt x="2649430" y="2868944"/>
                </a:cubicBezTo>
                <a:lnTo>
                  <a:pt x="2587188" y="2915488"/>
                </a:lnTo>
                <a:lnTo>
                  <a:pt x="651541" y="2915488"/>
                </a:lnTo>
                <a:lnTo>
                  <a:pt x="589298" y="2868944"/>
                </a:lnTo>
                <a:cubicBezTo>
                  <a:pt x="229399" y="2571929"/>
                  <a:pt x="0" y="2122436"/>
                  <a:pt x="0" y="1619364"/>
                </a:cubicBezTo>
                <a:cubicBezTo>
                  <a:pt x="0" y="725014"/>
                  <a:pt x="725014" y="0"/>
                  <a:pt x="1619364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Content Placeholder 15">
            <a:extLst>
              <a:ext uri="{FF2B5EF4-FFF2-40B4-BE49-F238E27FC236}">
                <a16:creationId xmlns:a16="http://schemas.microsoft.com/office/drawing/2014/main" id="{B0BF876B-9E78-BE67-44A0-C7D061835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1745" y="2990818"/>
            <a:ext cx="3971644" cy="2913872"/>
          </a:xfrm>
        </p:spPr>
        <p:txBody>
          <a:bodyPr anchor="t">
            <a:normAutofit/>
          </a:bodyPr>
          <a:lstStyle/>
          <a:p>
            <a:pPr>
              <a:buFont typeface="Wingdings" panose="020B0604020202020204" pitchFamily="34" charset="0"/>
              <a:buChar char="v"/>
            </a:pPr>
            <a:r>
              <a:rPr lang="en-US" dirty="0"/>
              <a:t>3 </a:t>
            </a:r>
            <a:r>
              <a:rPr lang="en-US" dirty="0" err="1"/>
              <a:t>уровня</a:t>
            </a:r>
            <a:r>
              <a:rPr lang="en-US" dirty="0"/>
              <a:t> с </a:t>
            </a:r>
            <a:r>
              <a:rPr lang="en-US" dirty="0" err="1"/>
              <a:t>различными</a:t>
            </a:r>
            <a:r>
              <a:rPr lang="en-US" dirty="0"/>
              <a:t> </a:t>
            </a:r>
            <a:r>
              <a:rPr lang="en-US" dirty="0" err="1"/>
              <a:t>врагами</a:t>
            </a:r>
            <a:r>
              <a:rPr lang="en-US" dirty="0"/>
              <a:t> и </a:t>
            </a:r>
            <a:r>
              <a:rPr lang="en-US" dirty="0" err="1"/>
              <a:t>препятствиями</a:t>
            </a:r>
            <a:endParaRPr lang="en-US" dirty="0"/>
          </a:p>
        </p:txBody>
      </p:sp>
      <p:sp>
        <p:nvSpPr>
          <p:cNvPr id="70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9914" y="4368981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2" name="Рисунок 13" descr="Изображение выглядит как текст, дерево, ведет автомобиль, шоссе&#10;&#10;Автоматически созданное описание">
            <a:extLst>
              <a:ext uri="{FF2B5EF4-FFF2-40B4-BE49-F238E27FC236}">
                <a16:creationId xmlns:a16="http://schemas.microsoft.com/office/drawing/2014/main" id="{608B9A76-FE22-E1EC-8C66-54A13E1542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756" r="3759" b="2"/>
          <a:stretch/>
        </p:blipFill>
        <p:spPr>
          <a:xfrm>
            <a:off x="1354013" y="3942512"/>
            <a:ext cx="3238727" cy="2915488"/>
          </a:xfrm>
          <a:custGeom>
            <a:avLst/>
            <a:gdLst/>
            <a:ahLst/>
            <a:cxnLst/>
            <a:rect l="l" t="t" r="r" b="b"/>
            <a:pathLst>
              <a:path w="3238727" h="2915488">
                <a:moveTo>
                  <a:pt x="1619364" y="0"/>
                </a:moveTo>
                <a:cubicBezTo>
                  <a:pt x="2513714" y="0"/>
                  <a:pt x="3238727" y="725014"/>
                  <a:pt x="3238727" y="1619364"/>
                </a:cubicBezTo>
                <a:cubicBezTo>
                  <a:pt x="3238727" y="2122436"/>
                  <a:pt x="3009328" y="2571928"/>
                  <a:pt x="2649429" y="2868943"/>
                </a:cubicBezTo>
                <a:lnTo>
                  <a:pt x="2587186" y="2915488"/>
                </a:lnTo>
                <a:lnTo>
                  <a:pt x="651541" y="2915488"/>
                </a:lnTo>
                <a:lnTo>
                  <a:pt x="589298" y="2868943"/>
                </a:lnTo>
                <a:cubicBezTo>
                  <a:pt x="229399" y="2571928"/>
                  <a:pt x="0" y="2122436"/>
                  <a:pt x="0" y="1619364"/>
                </a:cubicBezTo>
                <a:cubicBezTo>
                  <a:pt x="0" y="725014"/>
                  <a:pt x="725014" y="0"/>
                  <a:pt x="1619364" y="0"/>
                </a:cubicBezTo>
                <a:close/>
              </a:path>
            </a:pathLst>
          </a:custGeom>
        </p:spPr>
      </p:pic>
      <p:pic>
        <p:nvPicPr>
          <p:cNvPr id="8" name="Рисунок 8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62C2D8E8-ED3E-962F-C83F-3BB698EA7B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77" r="29575" b="4"/>
          <a:stretch/>
        </p:blipFill>
        <p:spPr>
          <a:xfrm>
            <a:off x="4175869" y="2271459"/>
            <a:ext cx="2367798" cy="2367798"/>
          </a:xfrm>
          <a:custGeom>
            <a:avLst/>
            <a:gdLst/>
            <a:ahLst/>
            <a:cxnLst/>
            <a:rect l="l" t="t" r="r" b="b"/>
            <a:pathLst>
              <a:path w="2367798" h="2367798">
                <a:moveTo>
                  <a:pt x="1183899" y="0"/>
                </a:moveTo>
                <a:cubicBezTo>
                  <a:pt x="1837748" y="0"/>
                  <a:pt x="2367798" y="530050"/>
                  <a:pt x="2367798" y="1183899"/>
                </a:cubicBezTo>
                <a:cubicBezTo>
                  <a:pt x="2367798" y="1837748"/>
                  <a:pt x="1837748" y="2367798"/>
                  <a:pt x="1183899" y="2367798"/>
                </a:cubicBezTo>
                <a:cubicBezTo>
                  <a:pt x="530050" y="2367798"/>
                  <a:pt x="0" y="1837748"/>
                  <a:pt x="0" y="1183899"/>
                </a:cubicBezTo>
                <a:cubicBezTo>
                  <a:pt x="0" y="530050"/>
                  <a:pt x="530050" y="0"/>
                  <a:pt x="1183899" y="0"/>
                </a:cubicBezTo>
                <a:close/>
              </a:path>
            </a:pathLst>
          </a:custGeom>
        </p:spPr>
      </p:pic>
      <p:cxnSp>
        <p:nvCxnSpPr>
          <p:cNvPr id="71" name="Straight Connector 3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230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0EEE16-0E98-59E7-9903-CEDF947D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5" y="1106007"/>
            <a:ext cx="10550025" cy="1182927"/>
          </a:xfrm>
        </p:spPr>
        <p:txBody>
          <a:bodyPr anchor="b">
            <a:normAutofit/>
          </a:bodyPr>
          <a:lstStyle/>
          <a:p>
            <a:r>
              <a:rPr lang="ru-RU" sz="6600"/>
              <a:t>Возможности доработки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3764" y="232542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B13FD9-19C6-15E7-0AE4-83AA53F70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5" y="2598947"/>
            <a:ext cx="10550025" cy="367734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3200" dirty="0"/>
              <a:t>Добавление магазина вещей</a:t>
            </a:r>
          </a:p>
          <a:p>
            <a:r>
              <a:rPr lang="ru-RU" sz="3200" dirty="0"/>
              <a:t>Увеличение количества уровней</a:t>
            </a:r>
          </a:p>
          <a:p>
            <a:r>
              <a:rPr lang="ru-RU" sz="3200" dirty="0"/>
              <a:t>Сохранение на определенном месте в уровне</a:t>
            </a:r>
          </a:p>
          <a:p>
            <a:endParaRPr lang="ru-RU" sz="1800" dirty="0"/>
          </a:p>
        </p:txBody>
      </p:sp>
      <p:sp>
        <p:nvSpPr>
          <p:cNvPr id="27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2544" y="255471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8224" y="306986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934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radientVTI">
  <a:themeElements>
    <a:clrScheme name="Wood Type">
      <a:dk1>
        <a:srgbClr val="000000"/>
      </a:dk1>
      <a:lt1>
        <a:srgbClr val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GradientVTI</vt:lpstr>
      <vt:lpstr>ИГРА ПЛАТФОРМЕР</vt:lpstr>
      <vt:lpstr>Введение</vt:lpstr>
      <vt:lpstr>Возможности игры</vt:lpstr>
      <vt:lpstr>Структура программы: Основные классы</vt:lpstr>
      <vt:lpstr>Внешний вид:меню и выбор уровня</vt:lpstr>
      <vt:lpstr>Внешний вид: уровни</vt:lpstr>
      <vt:lpstr>Возможности доработки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248</cp:revision>
  <dcterms:created xsi:type="dcterms:W3CDTF">2023-01-18T15:33:03Z</dcterms:created>
  <dcterms:modified xsi:type="dcterms:W3CDTF">2023-01-18T16:49:00Z</dcterms:modified>
</cp:coreProperties>
</file>

<file path=docProps/thumbnail.jpeg>
</file>